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879" autoAdjust="0"/>
  </p:normalViewPr>
  <p:slideViewPr>
    <p:cSldViewPr snapToGrid="0">
      <p:cViewPr varScale="1">
        <p:scale>
          <a:sx n="97" d="100"/>
          <a:sy n="97" d="100"/>
        </p:scale>
        <p:origin x="-11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E7182-53DF-4B48-923F-18B1F12E05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19B6-BC94-40EC-AE6F-FF90E12EB0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29D6-5A17-4C63-9884-31DD35F6AF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5BCD-1F04-4666-9A48-69CEDEC8E8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1CCE-38C3-4EFA-AAE1-7D351A0F38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A772-FB57-45E6-8339-241DEC7A10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86BB-D5A5-4732-9EC2-AB626CDD012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29DC-A2F8-45DE-BAAF-7B3126A257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7E6D9-A0E5-430F-BF36-008789FE1B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EBF9-F912-4BA9-8899-16527BC477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7205-17FA-4020-A23E-AF969D4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FD69-3752-41CA-9F32-EB7E4EC1C3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0CF407-57CC-47AF-8AFC-24910443A04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7818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63683" y="824089"/>
            <a:ext cx="9182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chemeClr val="accent3"/>
                </a:solidFill>
              </a:rPr>
              <a:t>Ein Mehrwert </a:t>
            </a:r>
            <a:r>
              <a:rPr lang="de-DE" sz="4400" dirty="0" smtClean="0">
                <a:solidFill>
                  <a:schemeClr val="accent3"/>
                </a:solidFill>
              </a:rPr>
              <a:t>in der </a:t>
            </a:r>
            <a:r>
              <a:rPr lang="de-DE" sz="4400" dirty="0" smtClean="0">
                <a:solidFill>
                  <a:schemeClr val="accent3"/>
                </a:solidFill>
              </a:rPr>
              <a:t>Reisebranche</a:t>
            </a:r>
            <a:endParaRPr lang="de-DE" sz="4400" dirty="0">
              <a:solidFill>
                <a:schemeClr val="accent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16310" y="4900474"/>
            <a:ext cx="813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       Erst  </a:t>
            </a:r>
            <a:r>
              <a:rPr lang="de-DE" dirty="0" smtClean="0">
                <a:solidFill>
                  <a:schemeClr val="accent3"/>
                </a:solidFill>
              </a:rPr>
              <a:t>durch Wissen , Pflanzung, Pflege erfolgt </a:t>
            </a:r>
            <a:r>
              <a:rPr lang="de-DE" dirty="0" smtClean="0">
                <a:solidFill>
                  <a:schemeClr val="accent3"/>
                </a:solidFill>
              </a:rPr>
              <a:t> eine gute  </a:t>
            </a:r>
            <a:r>
              <a:rPr lang="de-DE" dirty="0" smtClean="0">
                <a:solidFill>
                  <a:schemeClr val="accent3"/>
                </a:solidFill>
              </a:rPr>
              <a:t>Ernte.</a:t>
            </a:r>
            <a:r>
              <a:rPr lang="de-DE" dirty="0" smtClean="0"/>
              <a:t>et  Das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40542" y="4021394"/>
            <a:ext cx="525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     Erinnerungsstücke kommen nach Hause. 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80302"/>
            <a:ext cx="9144000" cy="73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16089" y="824089"/>
            <a:ext cx="8556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Ein </a:t>
            </a:r>
            <a:r>
              <a:rPr lang="de-DE" sz="4000" dirty="0" smtClean="0">
                <a:solidFill>
                  <a:schemeClr val="accent3"/>
                </a:solidFill>
              </a:rPr>
              <a:t>Mehr</a:t>
            </a:r>
            <a:r>
              <a:rPr lang="de-DE" sz="4000" dirty="0" smtClean="0"/>
              <a:t>wert</a:t>
            </a:r>
            <a:r>
              <a:rPr lang="de-DE" sz="4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de-DE" sz="4000" dirty="0" smtClean="0">
                <a:solidFill>
                  <a:schemeClr val="accent3">
                    <a:lumMod val="95000"/>
                  </a:schemeClr>
                </a:solidFill>
              </a:rPr>
              <a:t>in der </a:t>
            </a:r>
            <a:r>
              <a:rPr lang="de-DE" sz="4000" dirty="0" smtClean="0">
                <a:solidFill>
                  <a:schemeClr val="accent3">
                    <a:lumMod val="95000"/>
                  </a:schemeClr>
                </a:solidFill>
              </a:rPr>
              <a:t>Reisebranche</a:t>
            </a:r>
            <a:endParaRPr lang="de-DE" sz="40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49778" y="3510844"/>
            <a:ext cx="5667022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>
                    <a:lumMod val="95000"/>
                  </a:schemeClr>
                </a:solidFill>
              </a:rPr>
              <a:t>                    Anreize schon </a:t>
            </a:r>
            <a:r>
              <a:rPr lang="de-DE" dirty="0" smtClean="0">
                <a:solidFill>
                  <a:schemeClr val="accent3"/>
                </a:solidFill>
              </a:rPr>
              <a:t> im Einsatz.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949244" y="4030133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Leihwagen vor Ort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323644" y="4402667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Lehrgänge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94401" y="4368800"/>
            <a:ext cx="267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Sprache , Sport usw.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73422" y="4741333"/>
            <a:ext cx="260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Bildung &amp; Touren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20444" y="5147733"/>
            <a:ext cx="18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Versicherungen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62133" y="5102578"/>
            <a:ext cx="144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Unfall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3422" y="541866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Gepäck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030134" y="5802489"/>
            <a:ext cx="428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Anreisetransfer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06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835378" y="722489"/>
            <a:ext cx="796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Ei        </a:t>
            </a:r>
            <a:r>
              <a:rPr lang="de-DE" sz="3600" dirty="0" smtClean="0">
                <a:solidFill>
                  <a:schemeClr val="accent3"/>
                </a:solidFill>
              </a:rPr>
              <a:t>Unser </a:t>
            </a:r>
            <a:r>
              <a:rPr lang="de-DE" sz="3600" dirty="0" smtClean="0">
                <a:solidFill>
                  <a:schemeClr val="accent3"/>
                </a:solidFill>
              </a:rPr>
              <a:t>zusätzlicher</a:t>
            </a:r>
            <a:endParaRPr lang="de-DE" sz="3600" dirty="0" smtClean="0">
              <a:solidFill>
                <a:schemeClr val="accent3"/>
              </a:solidFill>
            </a:endParaRPr>
          </a:p>
          <a:p>
            <a:r>
              <a:rPr lang="de-DE" sz="3600" dirty="0" smtClean="0"/>
              <a:t>n </a:t>
            </a:r>
            <a:r>
              <a:rPr lang="de-DE" sz="3600" dirty="0" smtClean="0">
                <a:solidFill>
                  <a:schemeClr val="accent3"/>
                </a:solidFill>
              </a:rPr>
              <a:t>Mehrwert</a:t>
            </a:r>
            <a:r>
              <a:rPr lang="de-DE" sz="36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de-DE" sz="3600" dirty="0" smtClean="0">
                <a:solidFill>
                  <a:schemeClr val="accent3">
                    <a:lumMod val="95000"/>
                  </a:schemeClr>
                </a:solidFill>
              </a:rPr>
              <a:t>in der </a:t>
            </a:r>
            <a:r>
              <a:rPr lang="de-DE" sz="3600" dirty="0" smtClean="0">
                <a:solidFill>
                  <a:schemeClr val="accent3">
                    <a:lumMod val="95000"/>
                  </a:schemeClr>
                </a:solidFill>
              </a:rPr>
              <a:t>Reisebranche</a:t>
            </a:r>
            <a:endParaRPr lang="de-DE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94844" y="3522133"/>
            <a:ext cx="387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  After </a:t>
            </a:r>
            <a:r>
              <a:rPr lang="de-DE" dirty="0" err="1" smtClean="0">
                <a:solidFill>
                  <a:schemeClr val="accent3"/>
                </a:solidFill>
              </a:rPr>
              <a:t>Sale</a:t>
            </a:r>
            <a:r>
              <a:rPr lang="de-DE" dirty="0" smtClean="0">
                <a:solidFill>
                  <a:schemeClr val="accent3"/>
                </a:solidFill>
              </a:rPr>
              <a:t> = After </a:t>
            </a:r>
            <a:r>
              <a:rPr lang="de-DE" dirty="0" err="1" smtClean="0">
                <a:solidFill>
                  <a:schemeClr val="accent3"/>
                </a:solidFill>
              </a:rPr>
              <a:t>Hollyday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144160" y="3984978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de-DE" b="1" i="1" dirty="0" smtClean="0">
                <a:solidFill>
                  <a:srgbClr val="FFFF00"/>
                </a:solidFill>
              </a:rPr>
              <a:t>Das normale  Reisegepäck ist überfordert. </a:t>
            </a:r>
            <a:endParaRPr lang="de-DE" b="1" i="1" dirty="0">
              <a:solidFill>
                <a:srgbClr val="FFFF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4800" y="4526844"/>
            <a:ext cx="85569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accent3"/>
                </a:solidFill>
              </a:rPr>
              <a:t>Ein Transfer vom Erlebnisort zum Heimbereich ist  aufwendig. Fertige Lösungen ermuntern den Erwerb  im Urlaubsort. Eine eingespielte  </a:t>
            </a:r>
            <a:r>
              <a:rPr lang="de-DE" sz="1400" dirty="0" smtClean="0">
                <a:solidFill>
                  <a:schemeClr val="accent3"/>
                </a:solidFill>
              </a:rPr>
              <a:t>sachkundige  </a:t>
            </a:r>
            <a:r>
              <a:rPr lang="de-DE" sz="1400" dirty="0" smtClean="0">
                <a:solidFill>
                  <a:schemeClr val="accent3"/>
                </a:solidFill>
              </a:rPr>
              <a:t>Verfahrensweise  erleichtert ohne Zeitaufwand diesen Erinnerungswert.</a:t>
            </a:r>
            <a:endParaRPr lang="de-DE" sz="1400" dirty="0">
              <a:solidFill>
                <a:schemeClr val="accent3"/>
              </a:solidFill>
            </a:endParaRPr>
          </a:p>
        </p:txBody>
      </p:sp>
      <p:pic>
        <p:nvPicPr>
          <p:cNvPr id="7" name="Grafik 6" descr="2Geist mit w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8295" y="5181846"/>
            <a:ext cx="1001268" cy="150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6076" y="-452101"/>
            <a:ext cx="9600076" cy="73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 rot="21028988">
            <a:off x="-436232" y="2137785"/>
            <a:ext cx="9204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3"/>
                </a:solidFill>
              </a:rPr>
              <a:t>In  der Reisebranche sind die Knoten  vorhanden.</a:t>
            </a:r>
            <a:endParaRPr lang="de-DE" sz="4400" dirty="0">
              <a:solidFill>
                <a:schemeClr val="accent3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08000" y="553156"/>
            <a:ext cx="7811911" cy="47977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5384800"/>
            <a:ext cx="9493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/>
                </a:solidFill>
              </a:rPr>
              <a:t>Durch  ein  Zusammenspiel wird es ein  </a:t>
            </a:r>
            <a:r>
              <a:rPr lang="de-DE" dirty="0" smtClean="0">
                <a:solidFill>
                  <a:schemeClr val="accent3"/>
                </a:solidFill>
              </a:rPr>
              <a:t>Netzwerk , welches </a:t>
            </a:r>
            <a:r>
              <a:rPr lang="de-DE" dirty="0" smtClean="0">
                <a:solidFill>
                  <a:schemeClr val="accent3"/>
                </a:solidFill>
              </a:rPr>
              <a:t>eine nützliche Aufgabe übernimmt.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94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190919" y="824089"/>
            <a:ext cx="9083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chemeClr val="accent3"/>
                </a:solidFill>
              </a:rPr>
              <a:t>Ein Mehrwert </a:t>
            </a:r>
            <a:r>
              <a:rPr lang="de-DE" sz="4400" dirty="0" smtClean="0">
                <a:solidFill>
                  <a:schemeClr val="accent3"/>
                </a:solidFill>
              </a:rPr>
              <a:t>in der  </a:t>
            </a:r>
            <a:r>
              <a:rPr lang="de-DE" sz="4400" dirty="0" smtClean="0">
                <a:solidFill>
                  <a:schemeClr val="accent3"/>
                </a:solidFill>
              </a:rPr>
              <a:t>Reisebranche</a:t>
            </a:r>
            <a:endParaRPr lang="de-DE" sz="4400" dirty="0">
              <a:solidFill>
                <a:schemeClr val="accent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84412" y="4900474"/>
            <a:ext cx="656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Das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5107" y="3462291"/>
            <a:ext cx="8629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/>
                </a:solidFill>
              </a:rPr>
              <a:t>Sachkundige </a:t>
            </a:r>
            <a:r>
              <a:rPr lang="de-DE" dirty="0" smtClean="0">
                <a:solidFill>
                  <a:schemeClr val="accent3"/>
                </a:solidFill>
              </a:rPr>
              <a:t>Leistungsträger für das Netzwerk </a:t>
            </a:r>
            <a:r>
              <a:rPr lang="de-DE" dirty="0" smtClean="0">
                <a:solidFill>
                  <a:schemeClr val="accent3"/>
                </a:solidFill>
              </a:rPr>
              <a:t>sind vorhanden.</a:t>
            </a:r>
            <a:endParaRPr lang="de-DE" dirty="0" smtClean="0">
              <a:solidFill>
                <a:schemeClr val="accent3"/>
              </a:solidFill>
            </a:endParaRPr>
          </a:p>
          <a:p>
            <a:pPr algn="ctr"/>
            <a:r>
              <a:rPr lang="de-DE" dirty="0" smtClean="0">
                <a:solidFill>
                  <a:schemeClr val="accent3"/>
                </a:solidFill>
              </a:rPr>
              <a:t>Die heutige Technik und die Bereitschaft  mit </a:t>
            </a:r>
            <a:r>
              <a:rPr lang="de-DE" dirty="0" smtClean="0">
                <a:solidFill>
                  <a:schemeClr val="accent3"/>
                </a:solidFill>
              </a:rPr>
              <a:t>den </a:t>
            </a:r>
            <a:r>
              <a:rPr lang="de-DE" dirty="0" smtClean="0">
                <a:solidFill>
                  <a:schemeClr val="accent3"/>
                </a:solidFill>
              </a:rPr>
              <a:t>Erzeugern  eine Partnerschaft einzugehen </a:t>
            </a:r>
            <a:r>
              <a:rPr lang="de-DE" dirty="0" smtClean="0">
                <a:solidFill>
                  <a:schemeClr val="accent3"/>
                </a:solidFill>
              </a:rPr>
              <a:t> ermöglicht dieses Angebot.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20931" y="4811697"/>
            <a:ext cx="724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FFC000"/>
                </a:solidFill>
              </a:rPr>
              <a:t>Die wöchentliche Gemüsekiste ist keine Seltenheit</a:t>
            </a:r>
            <a:r>
              <a:rPr lang="de-DE" i="1" dirty="0" smtClean="0">
                <a:solidFill>
                  <a:srgbClr val="FFC000"/>
                </a:solidFill>
              </a:rPr>
              <a:t>.</a:t>
            </a:r>
          </a:p>
          <a:p>
            <a:pPr algn="ctr"/>
            <a:endParaRPr lang="de-DE" i="1" dirty="0" smtClean="0">
              <a:solidFill>
                <a:srgbClr val="FFC000"/>
              </a:solidFill>
            </a:endParaRPr>
          </a:p>
          <a:p>
            <a:pPr algn="ctr"/>
            <a:r>
              <a:rPr lang="de-DE" b="1" i="1" dirty="0" smtClean="0">
                <a:solidFill>
                  <a:srgbClr val="00B050"/>
                </a:solidFill>
              </a:rPr>
              <a:t> Die Anlieferung von Kochzutatenkonzepten, </a:t>
            </a:r>
            <a:r>
              <a:rPr lang="de-DE" b="1" i="1" dirty="0" smtClean="0">
                <a:solidFill>
                  <a:srgbClr val="00B050"/>
                </a:solidFill>
              </a:rPr>
              <a:t>für das Kochen zu </a:t>
            </a:r>
            <a:r>
              <a:rPr lang="de-DE" b="1" i="1" dirty="0" smtClean="0">
                <a:solidFill>
                  <a:srgbClr val="00B050"/>
                </a:solidFill>
              </a:rPr>
              <a:t>Hause, sind </a:t>
            </a:r>
            <a:r>
              <a:rPr lang="de-DE" b="1" i="1" dirty="0" smtClean="0">
                <a:solidFill>
                  <a:srgbClr val="00B050"/>
                </a:solidFill>
              </a:rPr>
              <a:t>im Trend</a:t>
            </a:r>
            <a:r>
              <a:rPr lang="de-DE" b="1" i="1" dirty="0" smtClean="0">
                <a:solidFill>
                  <a:schemeClr val="accent3"/>
                </a:solidFill>
              </a:rPr>
              <a:t>.  </a:t>
            </a:r>
            <a:endParaRPr lang="de-DE" b="1" i="1" dirty="0">
              <a:solidFill>
                <a:schemeClr val="accent3"/>
              </a:solidFill>
            </a:endParaRPr>
          </a:p>
        </p:txBody>
      </p:sp>
      <p:pic>
        <p:nvPicPr>
          <p:cNvPr id="7" name="Grafik 6" descr="2Geist mit w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2732" y="5113020"/>
            <a:ext cx="1001268" cy="150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ung plant image slid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Young plant image slide</Template>
  <TotalTime>0</TotalTime>
  <Words>701</Words>
  <Application>Microsoft Office PowerPoint</Application>
  <PresentationFormat>Bildschirmpräsentation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Young plant image slide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2013-10-07T11:22:47Z</dcterms:created>
  <dcterms:modified xsi:type="dcterms:W3CDTF">2013-10-07T14:50:53Z</dcterms:modified>
</cp:coreProperties>
</file>