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269" r:id="rId4"/>
    <p:sldId id="270" r:id="rId5"/>
    <p:sldId id="268" r:id="rId6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291" autoAdjust="0"/>
  </p:normalViewPr>
  <p:slideViewPr>
    <p:cSldViewPr>
      <p:cViewPr varScale="1">
        <p:scale>
          <a:sx n="80" d="100"/>
          <a:sy n="80" d="100"/>
        </p:scale>
        <p:origin x="366" y="90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FE1796-05C3-45EE-87FB-B3ADF0062D8D}" type="datetime1">
              <a:rPr lang="de-DE" smtClean="0"/>
              <a:t>15.04.2019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EF1457-D9A7-4E7D-AC9E-47427AB215DE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FB91549-43BF-425A-AF25-75262019208C}" type="slidenum">
              <a:rPr lang="de-DE" noProof="0" smtClean="0"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146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hteck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de-DE" noProof="0" dirty="0" err="1"/>
              <a:t>Titelmasterfor-mat</a:t>
            </a:r>
            <a:r>
              <a:rPr lang="de-DE" noProof="0" dirty="0"/>
              <a:t>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67A813D-6951-47F9-A08A-B279B9C06712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3D9C7-BC80-43AA-B80D-884632CFF7D2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7B552-7C8A-4921-A93C-50412495C7FE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3132B3-A61C-4315-80F7-82B033C7E3EC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37A62-CD51-4277-9B91-FFC81FD81584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95CC5-0B85-4448-B6E6-7D30E3728715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326F11-59B6-4F63-A09D-EA0E79E73D00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645F46-E17A-4A85-B35E-5D7CCEC7AE40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45A0D-FE38-4052-B5CE-4675DECA3A5D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F7720-2314-4DC0-B838-FD2380A63E70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79419-2C36-4D86-A887-D1893AB18A99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9DF795D-55FB-4667-8917-B4B385248F4F}" type="datetime1">
              <a:rPr lang="de-DE" noProof="0" smtClean="0"/>
              <a:t>15.04.2019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2809" y="539246"/>
            <a:ext cx="4320480" cy="504056"/>
          </a:xfrm>
        </p:spPr>
        <p:txBody>
          <a:bodyPr rtlCol="0">
            <a:noAutofit/>
          </a:bodyPr>
          <a:lstStyle/>
          <a:p>
            <a:pPr algn="ctr" rtl="0"/>
            <a:r>
              <a:rPr lang="de-DE" sz="2400" b="1" dirty="0"/>
              <a:t>Die Handhabung und Erzeugung  der Mobilen Energie.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80725" y="6616634"/>
            <a:ext cx="5040560" cy="2455168"/>
          </a:xfrm>
        </p:spPr>
        <p:txBody>
          <a:bodyPr rtlCol="0">
            <a:normAutofit/>
          </a:bodyPr>
          <a:lstStyle/>
          <a:p>
            <a:pPr algn="ctr"/>
            <a:r>
              <a:rPr lang="de-DE" sz="1400" dirty="0"/>
              <a:t>Transportlinien.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E520374-E879-4598-B288-CDB3E6A6F670}"/>
              </a:ext>
            </a:extLst>
          </p:cNvPr>
          <p:cNvSpPr/>
          <p:nvPr/>
        </p:nvSpPr>
        <p:spPr>
          <a:xfrm>
            <a:off x="1326422" y="927021"/>
            <a:ext cx="1893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Die örtlichen Versorger.</a:t>
            </a:r>
            <a:endParaRPr lang="de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A454730-B550-4DB9-9E48-FA4E9B25A4E1}"/>
              </a:ext>
            </a:extLst>
          </p:cNvPr>
          <p:cNvSpPr txBox="1">
            <a:spLocks/>
          </p:cNvSpPr>
          <p:nvPr/>
        </p:nvSpPr>
        <p:spPr>
          <a:xfrm>
            <a:off x="-15757" y="6381328"/>
            <a:ext cx="5040560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/>
              <a:t>Eigentümer von </a:t>
            </a:r>
            <a:r>
              <a:rPr lang="de-DE" sz="1400" dirty="0">
                <a:solidFill>
                  <a:srgbClr val="FF0000"/>
                </a:solidFill>
              </a:rPr>
              <a:t>E-Boxen</a:t>
            </a:r>
            <a:r>
              <a:rPr lang="de-DE" sz="1400" dirty="0"/>
              <a:t> mit eigenem Netzteil.</a:t>
            </a: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9B230917-3889-476D-BF34-59B3D93DE921}"/>
              </a:ext>
            </a:extLst>
          </p:cNvPr>
          <p:cNvSpPr/>
          <p:nvPr/>
        </p:nvSpPr>
        <p:spPr>
          <a:xfrm rot="10800000">
            <a:off x="2272996" y="6146022"/>
            <a:ext cx="288032" cy="307778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DC63C2-9D85-4422-8867-15FB8096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2" y="1239874"/>
            <a:ext cx="4320480" cy="23613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5672EA-9070-4A6F-AB61-E0E85C7C4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9" y="3541395"/>
            <a:ext cx="431737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BD2B3C1-6E71-4F5A-990A-ED97EBD59FC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685800"/>
            <a:ext cx="3933825" cy="27432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559FAB-009F-4740-A2E9-89112A84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685800"/>
            <a:ext cx="2361366" cy="14014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6A965F2-A79A-420B-A4BF-FE4C98481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069841"/>
            <a:ext cx="2160240" cy="13591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166ABF-BE70-495C-BF09-EB356E74083B}"/>
              </a:ext>
            </a:extLst>
          </p:cNvPr>
          <p:cNvSpPr txBox="1"/>
          <p:nvPr/>
        </p:nvSpPr>
        <p:spPr>
          <a:xfrm>
            <a:off x="621804" y="685800"/>
            <a:ext cx="468052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/>
              <a:t>Festpunkte in den Wohnorten.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8BAE12-E52B-4386-B397-7C9BCBB1A883}"/>
              </a:ext>
            </a:extLst>
          </p:cNvPr>
          <p:cNvSpPr/>
          <p:nvPr/>
        </p:nvSpPr>
        <p:spPr>
          <a:xfrm>
            <a:off x="289226" y="1201842"/>
            <a:ext cx="530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Diese Prosumenten sind Teile  des Energienetzwerkes..</a:t>
            </a:r>
          </a:p>
        </p:txBody>
      </p:sp>
    </p:spTree>
    <p:extLst>
      <p:ext uri="{BB962C8B-B14F-4D97-AF65-F5344CB8AC3E}">
        <p14:creationId xmlns:p14="http://schemas.microsoft.com/office/powerpoint/2010/main" val="3661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DDDF38B-9E2E-4166-A99B-E8D0E7CD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59" y="0"/>
            <a:ext cx="7462565" cy="47971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BF69A8-2BC8-4C7E-9D2E-02DA3DC3389C}"/>
              </a:ext>
            </a:extLst>
          </p:cNvPr>
          <p:cNvSpPr txBox="1"/>
          <p:nvPr/>
        </p:nvSpPr>
        <p:spPr>
          <a:xfrm>
            <a:off x="549796" y="2391569"/>
            <a:ext cx="309634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/>
              <a:t>Fest an den Haltepunkten.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F5E532-0F44-4B2C-B744-DC241DF3024D}"/>
              </a:ext>
            </a:extLst>
          </p:cNvPr>
          <p:cNvSpPr txBox="1"/>
          <p:nvPr/>
        </p:nvSpPr>
        <p:spPr>
          <a:xfrm>
            <a:off x="153752" y="1628800"/>
            <a:ext cx="403244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dirty="0"/>
              <a:t>In den Fahrzeugen mit und ohne Ladeeinrichtung.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60A828-60F3-444A-A449-B3A01F7E8A5F}"/>
              </a:ext>
            </a:extLst>
          </p:cNvPr>
          <p:cNvSpPr txBox="1"/>
          <p:nvPr/>
        </p:nvSpPr>
        <p:spPr>
          <a:xfrm>
            <a:off x="873832" y="548680"/>
            <a:ext cx="320435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Ein mobiler Zwischenhändler</a:t>
            </a:r>
          </a:p>
        </p:txBody>
      </p:sp>
    </p:spTree>
    <p:extLst>
      <p:ext uri="{BB962C8B-B14F-4D97-AF65-F5344CB8AC3E}">
        <p14:creationId xmlns:p14="http://schemas.microsoft.com/office/powerpoint/2010/main" val="42013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5899B5-5EFA-4357-9EE9-22A8E9CBD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5" y="0"/>
            <a:ext cx="7467600" cy="46055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A5AB6D-A874-4A7E-A6FD-F084DF940BD9}"/>
              </a:ext>
            </a:extLst>
          </p:cNvPr>
          <p:cNvSpPr txBox="1"/>
          <p:nvPr/>
        </p:nvSpPr>
        <p:spPr>
          <a:xfrm>
            <a:off x="873831" y="2277612"/>
            <a:ext cx="309634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/>
              <a:t>Fest an den Haltepunkten.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CD5E22-A5A6-4EE0-BBF2-5C10C88BCE61}"/>
              </a:ext>
            </a:extLst>
          </p:cNvPr>
          <p:cNvSpPr txBox="1"/>
          <p:nvPr/>
        </p:nvSpPr>
        <p:spPr>
          <a:xfrm>
            <a:off x="411614" y="1394396"/>
            <a:ext cx="403244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dirty="0"/>
              <a:t>In den Fahrzeugen mit und ohne Ladeeinrichtung.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8BDE3D-2ADD-413A-B1FB-048B3A2A9E52}"/>
              </a:ext>
            </a:extLst>
          </p:cNvPr>
          <p:cNvSpPr txBox="1"/>
          <p:nvPr/>
        </p:nvSpPr>
        <p:spPr>
          <a:xfrm>
            <a:off x="659065" y="2955138"/>
            <a:ext cx="352587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Bestens geeignet auch als Batteriespeicherwerk.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534033-0897-454C-AF4C-0D73D0B5DC7D}"/>
              </a:ext>
            </a:extLst>
          </p:cNvPr>
          <p:cNvSpPr txBox="1"/>
          <p:nvPr/>
        </p:nvSpPr>
        <p:spPr>
          <a:xfrm>
            <a:off x="405780" y="260756"/>
            <a:ext cx="4032447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dirty="0"/>
              <a:t>Durch die eigene langen Trassenführung mit  Energieeinspeisung ist es besonderer </a:t>
            </a:r>
            <a:r>
              <a:rPr lang="de-DE" dirty="0">
                <a:solidFill>
                  <a:srgbClr val="FF0000"/>
                </a:solidFill>
              </a:rPr>
              <a:t>Zwischenhändler</a:t>
            </a:r>
          </a:p>
        </p:txBody>
      </p:sp>
    </p:spTree>
    <p:extLst>
      <p:ext uri="{BB962C8B-B14F-4D97-AF65-F5344CB8AC3E}">
        <p14:creationId xmlns:p14="http://schemas.microsoft.com/office/powerpoint/2010/main" val="940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E0FAE9-01BB-4C2B-B569-92670F33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65" y="31507"/>
            <a:ext cx="7255760" cy="476564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1FE5F66-2C60-4B9A-B8B0-DDCD3E978012}"/>
              </a:ext>
            </a:extLst>
          </p:cNvPr>
          <p:cNvSpPr/>
          <p:nvPr/>
        </p:nvSpPr>
        <p:spPr>
          <a:xfrm>
            <a:off x="765820" y="476672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Festpunkte an den  Schleusen.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BE0588-F4E0-452C-BE3E-AC5E3A2A2BFC}"/>
              </a:ext>
            </a:extLst>
          </p:cNvPr>
          <p:cNvSpPr txBox="1"/>
          <p:nvPr/>
        </p:nvSpPr>
        <p:spPr>
          <a:xfrm>
            <a:off x="189756" y="1170328"/>
            <a:ext cx="4536504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Es ergibt sich das eine schwimmende Versorgunglinie  zum Betrieb des Schiffsverkehrs  nötig ist. </a:t>
            </a:r>
          </a:p>
        </p:txBody>
      </p:sp>
    </p:spTree>
    <p:extLst>
      <p:ext uri="{BB962C8B-B14F-4D97-AF65-F5344CB8AC3E}">
        <p14:creationId xmlns:p14="http://schemas.microsoft.com/office/powerpoint/2010/main" val="20026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rtriebspräsentation zu Produkten oder Dienstleistunge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59_TF03460555.potx" id="{49BB05A8-DD8C-4664-B4AE-99B13522C70D}" vid="{1F92BEDD-60A4-40DF-BF22-638387C28202}"/>
    </a:ext>
  </a:extLst>
</a:theme>
</file>

<file path=ppt/theme/theme2.xml><?xml version="1.0" encoding="utf-8"?>
<a:theme xmlns:a="http://schemas.openxmlformats.org/drawingml/2006/main" name="Office-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Vertriebspräsentation zu Produkten oder Dienstleistungen</Template>
  <TotalTime>0</TotalTime>
  <Words>101</Words>
  <Application>Microsoft Office PowerPoint</Application>
  <PresentationFormat>Benutzerdefiniert</PresentationFormat>
  <Paragraphs>17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Corbel</vt:lpstr>
      <vt:lpstr>Vertriebspräsentation zu Produkten oder Dienstleistungen</vt:lpstr>
      <vt:lpstr>Die Handhabung und Erzeugung  der Mobilen Energie.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Energielinie</dc:title>
  <dc:creator>Siegfried Schmiedener</dc:creator>
  <cp:lastModifiedBy>Siegfried Schmiedener</cp:lastModifiedBy>
  <cp:revision>25</cp:revision>
  <dcterms:created xsi:type="dcterms:W3CDTF">2019-01-20T22:36:17Z</dcterms:created>
  <dcterms:modified xsi:type="dcterms:W3CDTF">2019-04-15T12:58:45Z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